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6327"/>
  </p:normalViewPr>
  <p:slideViewPr>
    <p:cSldViewPr snapToGrid="0">
      <p:cViewPr varScale="1">
        <p:scale>
          <a:sx n="96" d="100"/>
          <a:sy n="96" d="100"/>
        </p:scale>
        <p:origin x="168" y="6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431BA-2B0C-3A4A-B939-137D46278901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C8F81-81D6-3C49-9F1C-B72E4100F51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3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2A1F97-2182-2F77-31CA-C190A1AA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73" y="0"/>
            <a:ext cx="9182802" cy="9144000"/>
          </a:xfrm>
          <a:prstGeom prst="rect">
            <a:avLst/>
          </a:prstGeom>
        </p:spPr>
      </p:pic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C8E98924-1439-2F53-A2FF-7E48EF956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658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076B5-1703-D629-B714-0A1B3CC62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978760-3BB7-2069-EF8D-DD8A04AF7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8E8F5F-09CE-BCBE-3D3D-238FCDFC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CE8CF-B7EA-AD44-CF6B-67869BE5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A3FDA8-9F7F-7DCC-DA51-EAF0FE1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275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677B1-ADCC-D19E-6A7B-9548C9F6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6EB50C-B859-5D69-4664-1505D065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3CE2F5-E861-62DF-AEF6-1175AD0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03D78-EFA4-F932-38A8-8B574079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202E7-9171-9998-B31E-7F7B6785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27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451DC0-390A-068D-0275-6B5725348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DB8B12-2321-E362-5D60-B088A6E35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574A5D-7CD3-2892-4E17-4E1952BC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FFE0F0-235F-18CB-B17F-9622B3ED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243BF-0BEF-0975-FE09-436021C1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79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ADC53-944C-9CB8-5E78-B7CE062E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B7353-60E5-3E7D-2EC7-2B48167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53F90-4AA9-E20C-4870-961E554C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E1C28-2676-9AF5-B1A0-D10297BF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CB809A-4182-C874-637B-C0C25434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151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86CAC-19B2-3ADC-DD0D-BD3C15C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4D3892-550D-EBF3-DFE4-F487B1EC7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51E9A-D0E0-E1AD-4412-01FB30A1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373D3-F9D6-B192-8EA0-422D4D3A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F2A808-B920-B40A-B892-DA2991B1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784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884A-1E29-9BA0-448F-B8708B0D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41E83-C060-8016-C7E8-95506216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5A6283-C2EC-A4EC-F7D1-4CACD27CE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DE0878-E354-46F7-BE9B-AA73B6B7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9A4C1A-63F5-8205-C970-F339DA7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1AA5D3-D34E-7E24-21C4-2E7223A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651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EC97D-93CD-B46E-73BA-09EA8353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20D60-5A51-040C-B4AA-37C333E9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9C865-26DB-B0D1-FA96-720059D24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B6646E-6451-73E3-943D-1B90597AE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3588E9-AE3B-E6B4-D7EA-CE383F13A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1D65C1-2E32-45C8-1409-F300FC9D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7022A0-DB1C-6F18-58CC-BCD346E7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107810-6152-223F-80FC-ECF5B1AB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600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0EEA4-3F4C-2C6F-AB62-2E0371FF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D9C802-F591-2E4D-40E9-09680F20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609996-FA1B-FBAE-E0DF-2BCD3AB9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BB6C9E-29A0-FC4A-BA9F-014F82E9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99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4225D8-5189-9BAB-BEE5-09D0581C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259718-7133-7CEB-406D-BFFB590E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AC63D9-82FA-59A4-71E4-F82B2701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168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CBF48-6E0D-3133-A7C0-5CC150A0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7A1F3-2BBC-6274-71BB-FAF4452E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D02EBB-674F-7C05-94E3-0FA87BDD0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3EF00-8A01-DC4E-8EF6-9DCFC6E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B496A-D2C6-9992-1204-749B8AF7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F282B2-614F-FF8A-AC97-ADB29550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60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E61F-CEF6-FBFC-A508-BF258CCC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343E26-5B1A-7B76-68B4-698F67C51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20535-19BD-D2B1-C929-0DB4CD277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FA4EAE-BB8D-7EE2-ED7E-9CE32270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3144A-EA99-DD68-99A4-327D4210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C8073E-709F-3277-E6DC-8AA3C3A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165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218B1B3-FE60-F02C-3110-96F78A8C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2ABBCC-EA4B-E225-CA60-6D8A7847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D4CF4-E5D9-E7E4-5715-CE104A432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3A343-0A46-F74D-9B65-A70D9D61F6DE}" type="datetimeFigureOut">
              <a:rPr lang="es-CL" smtClean="0"/>
              <a:t>09-10-25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60A90-CCE8-BA59-364E-880EB98E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4F0ECD-C25F-01C5-D3D0-485390833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33B55-644E-3543-82FB-2BEF0C20D82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111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2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28.png"/><Relationship Id="rId15" Type="http://schemas.openxmlformats.org/officeDocument/2006/relationships/image" Target="../media/image15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B42FD5-4ACB-3682-DA45-78F07189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5" y="0"/>
            <a:ext cx="6848408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C2B91A-1FAB-686D-E9BA-D7A8C341C6D5}"/>
              </a:ext>
            </a:extLst>
          </p:cNvPr>
          <p:cNvSpPr txBox="1"/>
          <p:nvPr/>
        </p:nvSpPr>
        <p:spPr>
          <a:xfrm>
            <a:off x="325677" y="288099"/>
            <a:ext cx="163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TEMPLATE</a:t>
            </a:r>
          </a:p>
          <a:p>
            <a:r>
              <a:rPr lang="es-CL" dirty="0"/>
              <a:t>JUGADOR DEL</a:t>
            </a:r>
          </a:p>
          <a:p>
            <a:r>
              <a:rPr lang="es-CL" dirty="0"/>
              <a:t>PARTIDO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2EFE525-2B47-09C8-5A7B-33F0D077E645}"/>
              </a:ext>
            </a:extLst>
          </p:cNvPr>
          <p:cNvSpPr/>
          <p:nvPr/>
        </p:nvSpPr>
        <p:spPr>
          <a:xfrm>
            <a:off x="5581001" y="2240591"/>
            <a:ext cx="2039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ESTEBAN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E598F22-B5BE-1472-31F3-3EEFFEB20D50}"/>
              </a:ext>
            </a:extLst>
          </p:cNvPr>
          <p:cNvSpPr/>
          <p:nvPr/>
        </p:nvSpPr>
        <p:spPr>
          <a:xfrm>
            <a:off x="5723515" y="2726387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SEPULVEDA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395CFE-78F5-67A5-C50D-D3593FD5CA85}"/>
              </a:ext>
            </a:extLst>
          </p:cNvPr>
          <p:cNvSpPr/>
          <p:nvPr/>
        </p:nvSpPr>
        <p:spPr>
          <a:xfrm>
            <a:off x="5869726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071E445-59FC-7F50-24A8-59F2D2F2C9F3}"/>
              </a:ext>
            </a:extLst>
          </p:cNvPr>
          <p:cNvSpPr/>
          <p:nvPr/>
        </p:nvSpPr>
        <p:spPr>
          <a:xfrm>
            <a:off x="7220621" y="5150155"/>
            <a:ext cx="6503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51985C5-8252-0C49-586E-F03FB796A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82" y="435785"/>
            <a:ext cx="3702978" cy="58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6F4099F-8AEB-9629-D07C-719405EF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2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58AF25-160D-358D-385A-203FD141364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772233" y="95784"/>
            <a:ext cx="2701360" cy="3187603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AD7FC83-EB7B-FD3C-CC7D-82EFE4C5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82" y="1138749"/>
            <a:ext cx="3702978" cy="58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0F1B01A-1C34-90F8-B62B-C39A80B12D2E}"/>
              </a:ext>
            </a:extLst>
          </p:cNvPr>
          <p:cNvSpPr/>
          <p:nvPr/>
        </p:nvSpPr>
        <p:spPr>
          <a:xfrm>
            <a:off x="126047" y="143398"/>
            <a:ext cx="20393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ESTEBAN</a:t>
            </a:r>
            <a:endParaRPr lang="es-MX" sz="3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1E1ABC-3F53-4A53-7499-145B1B75CF2B}"/>
              </a:ext>
            </a:extLst>
          </p:cNvPr>
          <p:cNvSpPr/>
          <p:nvPr/>
        </p:nvSpPr>
        <p:spPr>
          <a:xfrm>
            <a:off x="126047" y="435785"/>
            <a:ext cx="464131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66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SEPULVEDA</a:t>
            </a:r>
            <a:endParaRPr lang="es-MX" sz="40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5AF088B-CD78-5E28-297A-D0D356506A11}"/>
              </a:ext>
            </a:extLst>
          </p:cNvPr>
          <p:cNvSpPr/>
          <p:nvPr/>
        </p:nvSpPr>
        <p:spPr>
          <a:xfrm>
            <a:off x="126047" y="6314492"/>
            <a:ext cx="10502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20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MATCH</a:t>
            </a:r>
            <a:endParaRPr lang="es-MX" sz="24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2B58673-DA17-CAA2-FBFC-5135F427AF3E}"/>
              </a:ext>
            </a:extLst>
          </p:cNvPr>
          <p:cNvSpPr/>
          <p:nvPr/>
        </p:nvSpPr>
        <p:spPr>
          <a:xfrm>
            <a:off x="422233" y="5566325"/>
            <a:ext cx="650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A734166-B55F-FF89-6880-10008891A4D0}"/>
              </a:ext>
            </a:extLst>
          </p:cNvPr>
          <p:cNvSpPr/>
          <p:nvPr/>
        </p:nvSpPr>
        <p:spPr>
          <a:xfrm>
            <a:off x="3195612" y="6330186"/>
            <a:ext cx="9877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20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itchFamily="82" charset="77"/>
              </a:rPr>
              <a:t>GOLES</a:t>
            </a:r>
            <a:endParaRPr lang="es-MX" sz="24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lgerian" pitchFamily="82" charset="77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93C99BB-E1D4-797F-A6B3-6A44DDD8F226}"/>
              </a:ext>
            </a:extLst>
          </p:cNvPr>
          <p:cNvSpPr/>
          <p:nvPr/>
        </p:nvSpPr>
        <p:spPr>
          <a:xfrm>
            <a:off x="3484747" y="5642991"/>
            <a:ext cx="6503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540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Phosphate Inline" panose="02000506050000020004" pitchFamily="2" charset="77"/>
                <a:cs typeface="Phosphate Inline" panose="02000506050000020004" pitchFamily="2" charset="77"/>
              </a:rPr>
              <a:t>2</a:t>
            </a:r>
            <a:endParaRPr lang="es-MX" sz="320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Phosphate Inline" panose="02000506050000020004" pitchFamily="2" charset="77"/>
              <a:cs typeface="Phosphate Inline" panose="02000506050000020004" pitchFamily="2" charset="77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1CFF90-C8FD-84D9-FDCB-D73CDEA5A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688" y="3266014"/>
            <a:ext cx="1324566" cy="132456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1E93539-D75F-531E-F24F-CD153643A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516" y="27010"/>
            <a:ext cx="1449419" cy="14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8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70EE-C98F-EC7D-51B8-BD6645E4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ECD12-33F8-4E00-C09A-79DA881A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72" y="0"/>
            <a:ext cx="4565606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782500-5A5F-D310-9E28-51B30AA6D12A}"/>
              </a:ext>
            </a:extLst>
          </p:cNvPr>
          <p:cNvSpPr txBox="1"/>
          <p:nvPr/>
        </p:nvSpPr>
        <p:spPr>
          <a:xfrm>
            <a:off x="920005" y="4962156"/>
            <a:ext cx="108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BARBAROS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BE6671-E4E0-A0CA-BA78-F83B9E9926CA}"/>
              </a:ext>
            </a:extLst>
          </p:cNvPr>
          <p:cNvSpPr txBox="1"/>
          <p:nvPr/>
        </p:nvSpPr>
        <p:spPr>
          <a:xfrm>
            <a:off x="2582182" y="4962292"/>
            <a:ext cx="1024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HURONES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8EB8DF-F85B-039A-D314-474A68D15D9E}"/>
              </a:ext>
            </a:extLst>
          </p:cNvPr>
          <p:cNvSpPr txBox="1"/>
          <p:nvPr/>
        </p:nvSpPr>
        <p:spPr>
          <a:xfrm>
            <a:off x="920005" y="0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latin typeface="+mj-lt"/>
              </a:rPr>
              <a:t>16 OCTUBRE  21:00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109EB-C98F-345B-292A-C15AEF1F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" y="112687"/>
            <a:ext cx="652069" cy="7694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D848EFC-BB2C-878A-209F-30DFDA490EC4}"/>
              </a:ext>
            </a:extLst>
          </p:cNvPr>
          <p:cNvSpPr txBox="1"/>
          <p:nvPr/>
        </p:nvSpPr>
        <p:spPr>
          <a:xfrm>
            <a:off x="512168" y="6307000"/>
            <a:ext cx="380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ENTRETIEMPO    |    EUFORIANORTE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099BC4-203A-B886-9FAC-CE31E5FDB63F}"/>
              </a:ext>
            </a:extLst>
          </p:cNvPr>
          <p:cNvSpPr/>
          <p:nvPr/>
        </p:nvSpPr>
        <p:spPr>
          <a:xfrm>
            <a:off x="1593641" y="4348216"/>
            <a:ext cx="1500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</a:t>
            </a:r>
            <a:r>
              <a:rPr lang="es-MX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9C71D2-5690-2DEC-AA6D-E3F388562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72" y="0"/>
            <a:ext cx="5297612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C0D992C-69D8-887F-E920-E48699D2E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36" y="5729986"/>
            <a:ext cx="1254670" cy="3693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C2B12B0-505F-3DAA-F1E8-B7DEF7B6158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887" y="5729986"/>
            <a:ext cx="893380" cy="381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A1058C6-5849-0D64-33B7-AB33DDC2772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603283" y="6255880"/>
            <a:ext cx="985434" cy="42045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E97DB8-8819-BD74-4C78-037959276251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8882847" y="6186367"/>
            <a:ext cx="1665883" cy="4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02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B365-0807-C197-710C-0DF1533C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8593E5-7979-5D7C-4164-E3449859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33" y="0"/>
            <a:ext cx="4829577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9BEE57-B6AB-5811-5457-4760ADA47132}"/>
              </a:ext>
            </a:extLst>
          </p:cNvPr>
          <p:cNvSpPr/>
          <p:nvPr/>
        </p:nvSpPr>
        <p:spPr>
          <a:xfrm>
            <a:off x="7146932" y="26013"/>
            <a:ext cx="12818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6° </a:t>
            </a:r>
            <a:r>
              <a:rPr lang="es-MX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B59CA57E-35E3-717D-C4B9-A9BE7CD68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33" y="4784942"/>
            <a:ext cx="1704513" cy="207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401A8-05C9-DF18-710F-607E87C8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547" y="4784942"/>
            <a:ext cx="1389337" cy="220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96B187-8FAF-6563-FBDC-FB2F2CA9F1B9}"/>
              </a:ext>
            </a:extLst>
          </p:cNvPr>
          <p:cNvSpPr/>
          <p:nvPr/>
        </p:nvSpPr>
        <p:spPr>
          <a:xfrm>
            <a:off x="7268252" y="289601"/>
            <a:ext cx="17688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06 NOV | 9PM </a:t>
            </a:r>
            <a:endParaRPr lang="es-MX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6E34FD-DB6C-2344-8C62-8D3C8A4B8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37049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6FAD6C8-2B7A-FE69-D60A-6CCADD196A8D}"/>
              </a:ext>
            </a:extLst>
          </p:cNvPr>
          <p:cNvSpPr/>
          <p:nvPr/>
        </p:nvSpPr>
        <p:spPr>
          <a:xfrm>
            <a:off x="1820802" y="310196"/>
            <a:ext cx="17697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5° FECHA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BAD0E9-7E4D-DA32-F333-686E324D2F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22" r="4327"/>
          <a:stretch>
            <a:fillRect/>
          </a:stretch>
        </p:blipFill>
        <p:spPr>
          <a:xfrm>
            <a:off x="2989524" y="888664"/>
            <a:ext cx="724105" cy="76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C8AE75-0F75-20D9-ABA8-51431B9E2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443" y="881223"/>
            <a:ext cx="652069" cy="76944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03140BA-FF28-6FBD-5033-41238285AE71}"/>
              </a:ext>
            </a:extLst>
          </p:cNvPr>
          <p:cNvSpPr/>
          <p:nvPr/>
        </p:nvSpPr>
        <p:spPr>
          <a:xfrm>
            <a:off x="1519709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BARBAROS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4680ED-EAD6-FE89-0BAF-81004EB7DADE}"/>
              </a:ext>
            </a:extLst>
          </p:cNvPr>
          <p:cNvSpPr/>
          <p:nvPr/>
        </p:nvSpPr>
        <p:spPr>
          <a:xfrm>
            <a:off x="2766163" y="1650664"/>
            <a:ext cx="116553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ASES DEL BALÓN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06C5DCB-4A64-BBE1-05B8-3DFE12EB5E70}"/>
              </a:ext>
            </a:extLst>
          </p:cNvPr>
          <p:cNvSpPr/>
          <p:nvPr/>
        </p:nvSpPr>
        <p:spPr>
          <a:xfrm>
            <a:off x="1479250" y="1941413"/>
            <a:ext cx="241199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105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30 OCTUBRE – 21:00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42F5B9B-464B-5116-6763-C8A9027C8FA2}"/>
              </a:ext>
            </a:extLst>
          </p:cNvPr>
          <p:cNvSpPr/>
          <p:nvPr/>
        </p:nvSpPr>
        <p:spPr>
          <a:xfrm>
            <a:off x="628720" y="6230212"/>
            <a:ext cx="4113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TORNEO ENTRETIEMPO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95CCA-61A0-E0B2-FC8F-E524C4C9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77" y="2683356"/>
            <a:ext cx="1834559" cy="252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8ECD122-6A5A-58E5-CAA2-D705A6E5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23" y="2402150"/>
            <a:ext cx="2313908" cy="3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5A51DD9-5176-1D5D-CD17-49271B7FCE52}"/>
              </a:ext>
            </a:extLst>
          </p:cNvPr>
          <p:cNvSpPr txBox="1"/>
          <p:nvPr/>
        </p:nvSpPr>
        <p:spPr>
          <a:xfrm>
            <a:off x="7644089" y="4059689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BARBAROS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00F826-4883-A782-CD08-6BC5906CBEDF}"/>
              </a:ext>
            </a:extLst>
          </p:cNvPr>
          <p:cNvSpPr txBox="1"/>
          <p:nvPr/>
        </p:nvSpPr>
        <p:spPr>
          <a:xfrm>
            <a:off x="9788194" y="4366580"/>
            <a:ext cx="22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accent1">
                    <a:lumMod val="50000"/>
                  </a:schemeClr>
                </a:solidFill>
              </a:rPr>
              <a:t>BASUREKES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C0BD545-9A52-BF16-D570-0C4D9C92F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1268011" y="5778081"/>
            <a:ext cx="712904" cy="3041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505FCE2-C55A-B981-336F-5CEAE5F2A5A0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2563147" y="5657967"/>
            <a:ext cx="1328093" cy="3906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7B15CA7-51A8-7F8C-E839-6AB1E1B8FC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7851" y="5849037"/>
            <a:ext cx="1254670" cy="3693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B912E9-A532-43E8-3C36-168AC00D327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6802" y="5849037"/>
            <a:ext cx="893380" cy="3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7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9CF9B35-2B22-FF71-8040-DB1029D6A137}"/>
              </a:ext>
            </a:extLst>
          </p:cNvPr>
          <p:cNvSpPr txBox="1"/>
          <p:nvPr/>
        </p:nvSpPr>
        <p:spPr>
          <a:xfrm>
            <a:off x="1100251" y="88152"/>
            <a:ext cx="2379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+mj-lt"/>
              </a:rPr>
              <a:t>BARBAROS FC</a:t>
            </a:r>
          </a:p>
          <a:p>
            <a:pPr algn="ctr"/>
            <a:r>
              <a:rPr lang="es-CL" sz="2000" b="1" dirty="0">
                <a:solidFill>
                  <a:schemeClr val="bg1"/>
                </a:solidFill>
                <a:latin typeface="+mj-lt"/>
              </a:rPr>
              <a:t>16 OCTUBRE  21:00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FCB0BB9-548D-1E35-D7F7-E5ECEE7A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541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AF38D99-C52F-6700-D5A6-010513DEAE44}"/>
              </a:ext>
            </a:extLst>
          </p:cNvPr>
          <p:cNvSpPr/>
          <p:nvPr/>
        </p:nvSpPr>
        <p:spPr>
          <a:xfrm>
            <a:off x="1542919" y="-1"/>
            <a:ext cx="2209579" cy="646331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cap="none" spc="50" dirty="0">
                <a:ln w="0"/>
                <a:solidFill>
                  <a:schemeClr val="bg2">
                    <a:lumMod val="9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7° FECHA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1B9317B-B1BE-FF41-45EF-A59A2AEA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837" y="2178293"/>
            <a:ext cx="2603162" cy="37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3B07EC5-37A7-DEEC-4E8A-9D8D52A213FC}"/>
              </a:ext>
            </a:extLst>
          </p:cNvPr>
          <p:cNvSpPr/>
          <p:nvPr/>
        </p:nvSpPr>
        <p:spPr>
          <a:xfrm>
            <a:off x="3042590" y="4423775"/>
            <a:ext cx="1867498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>
                    <a:lumMod val="9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SUÉLTALA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B3C017BC-5D21-F7BA-F282-20C54B86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1" y="2178293"/>
            <a:ext cx="2822876" cy="386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0C2E28A-7ADD-573F-7ABF-46C9F5B2F836}"/>
              </a:ext>
            </a:extLst>
          </p:cNvPr>
          <p:cNvSpPr/>
          <p:nvPr/>
        </p:nvSpPr>
        <p:spPr>
          <a:xfrm>
            <a:off x="408589" y="4423775"/>
            <a:ext cx="2045752" cy="523220"/>
          </a:xfrm>
          <a:prstGeom prst="rect">
            <a:avLst/>
          </a:prstGeom>
          <a:noFill/>
          <a:ln w="57150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2800" b="1" cap="none" spc="50" dirty="0">
                <a:ln w="0"/>
                <a:solidFill>
                  <a:schemeClr val="bg2">
                    <a:lumMod val="9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BARBAROS</a:t>
            </a:r>
          </a:p>
        </p:txBody>
      </p:sp>
    </p:spTree>
    <p:extLst>
      <p:ext uri="{BB962C8B-B14F-4D97-AF65-F5344CB8AC3E}">
        <p14:creationId xmlns:p14="http://schemas.microsoft.com/office/powerpoint/2010/main" val="221856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1936491-CD1B-EE8F-7FA0-93927728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3" y="0"/>
            <a:ext cx="4887406" cy="68482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34175A-05CB-F0FE-6522-19A28288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98" y="3015641"/>
            <a:ext cx="5368702" cy="3557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9D0CF2-6EC5-6D79-3FAA-D27E15EB56A1}"/>
              </a:ext>
            </a:extLst>
          </p:cNvPr>
          <p:cNvSpPr txBox="1"/>
          <p:nvPr/>
        </p:nvSpPr>
        <p:spPr>
          <a:xfrm>
            <a:off x="1282181" y="4469106"/>
            <a:ext cx="418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4DBFD2-4DBE-120A-CA54-C7287A097A04}"/>
              </a:ext>
            </a:extLst>
          </p:cNvPr>
          <p:cNvSpPr txBox="1"/>
          <p:nvPr/>
        </p:nvSpPr>
        <p:spPr>
          <a:xfrm>
            <a:off x="2048685" y="3876064"/>
            <a:ext cx="2391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RODRIGO VILCHES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0B628A-6D53-E2EF-48CD-C13468059903}"/>
              </a:ext>
            </a:extLst>
          </p:cNvPr>
          <p:cNvSpPr txBox="1"/>
          <p:nvPr/>
        </p:nvSpPr>
        <p:spPr>
          <a:xfrm>
            <a:off x="1649979" y="4469106"/>
            <a:ext cx="1446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Hernán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G.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M.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Joel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FE2B1B-F0C5-3F13-D6BC-2B9853260773}"/>
              </a:ext>
            </a:extLst>
          </p:cNvPr>
          <p:cNvSpPr txBox="1"/>
          <p:nvPr/>
        </p:nvSpPr>
        <p:spPr>
          <a:xfrm>
            <a:off x="3096440" y="4493126"/>
            <a:ext cx="446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s-CL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4446C3-A0D6-AD30-C6A4-C8968104B60A}"/>
              </a:ext>
            </a:extLst>
          </p:cNvPr>
          <p:cNvSpPr txBox="1"/>
          <p:nvPr/>
        </p:nvSpPr>
        <p:spPr>
          <a:xfrm>
            <a:off x="3464238" y="4469105"/>
            <a:ext cx="1351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Marcelo 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Esteban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Diego</a:t>
            </a:r>
          </a:p>
          <a:p>
            <a:r>
              <a:rPr lang="es-CL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Jonathan </a:t>
            </a:r>
          </a:p>
        </p:txBody>
      </p:sp>
    </p:spTree>
    <p:extLst>
      <p:ext uri="{BB962C8B-B14F-4D97-AF65-F5344CB8AC3E}">
        <p14:creationId xmlns:p14="http://schemas.microsoft.com/office/powerpoint/2010/main" val="258116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DD2385-5774-C86F-FA1A-DC4DB7B1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9" y="505591"/>
            <a:ext cx="2613390" cy="2613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FEF954-6261-2EE8-B9A8-B27963E5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08534" y="237995"/>
            <a:ext cx="4327742" cy="432774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3BD3DE-D8EA-2E9B-F845-A7F412ABEA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  <a14:imgEffect>
                      <a14:colorTemperature colorTemp="9476"/>
                    </a14:imgEffect>
                    <a14:imgEffect>
                      <a14:saturation sat="149000"/>
                    </a14:imgEffect>
                    <a14:imgEffect>
                      <a14:brightnessContrast bright="-9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551" y="3498604"/>
            <a:ext cx="3030186" cy="12928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16B373-4D15-D308-2949-717E10798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177" y="5186824"/>
            <a:ext cx="2848614" cy="8385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7509C5-C3E3-6A71-5EEF-C27F52284E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77977" y="2066097"/>
            <a:ext cx="2166977" cy="6373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445E56-8465-8B51-0A2E-5386973726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7361" y="5207549"/>
            <a:ext cx="190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5A8A-0866-4E80-718D-B058878CE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0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BC7E24-CF42-11CE-7A8C-DBF29466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37" y="-86387"/>
            <a:ext cx="1653693" cy="14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FBCF0B4-DF5C-587D-5BA8-E6408E34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81" y="2614966"/>
            <a:ext cx="1180313" cy="223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DE0413-74CE-432B-7DE6-86035AB6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84" y="5148950"/>
            <a:ext cx="1262864" cy="157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E5B5DB9-0C7F-DDB8-733F-5874843C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97" y="1307378"/>
            <a:ext cx="1127492" cy="130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AC447AF-DBF5-7D42-2DAC-5D72A488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896" y="3164091"/>
            <a:ext cx="1298429" cy="19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C82300E-53D7-A30F-EA38-75F51991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815" y="1739861"/>
            <a:ext cx="963834" cy="13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56EB6-0F4D-3B0F-5687-04B1A5DD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72" y="137417"/>
            <a:ext cx="914923" cy="13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928245-52E2-B888-49AB-6BC59C5E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48" y="5010785"/>
            <a:ext cx="1211267" cy="19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8D564B-2423-116B-72A2-62F38B7A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36" y="102170"/>
            <a:ext cx="1064224" cy="16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B24ACD-891A-2364-02E0-5365300C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77" y="1739861"/>
            <a:ext cx="1173549" cy="160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A89940E-7B9B-7F98-F90E-92D3627A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77" y="4907827"/>
            <a:ext cx="918523" cy="18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B1FCC5-5121-A00C-60EC-B3EC21D2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24" y="5359940"/>
            <a:ext cx="993040" cy="13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2DAC39C-79DD-75B4-F20C-4187FE1B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715" y="3623889"/>
            <a:ext cx="1105211" cy="1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1422BE7-89F7-13E6-9C71-864CD0A0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68" y="5068900"/>
            <a:ext cx="1481567" cy="18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20E5790-6B90-83CD-E4D7-C5C98C57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90" y="2872937"/>
            <a:ext cx="1306181" cy="200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98C8B34-725E-8BE2-BB00-FB2D0AFD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16" y="-210312"/>
            <a:ext cx="1556076" cy="19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44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5A58-01FF-D455-0D52-F2C2EF46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A75AA5-D67D-E019-D840-C9EBD2D5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83" y="0"/>
            <a:ext cx="5326508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38777A-0488-AD64-07E3-117B193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9" y="0"/>
            <a:ext cx="529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00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81</Words>
  <Application>Microsoft Macintosh PowerPoint</Application>
  <PresentationFormat>Panorámica</PresentationFormat>
  <Paragraphs>50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Algerian</vt:lpstr>
      <vt:lpstr>Aptos</vt:lpstr>
      <vt:lpstr>Aptos Display</vt:lpstr>
      <vt:lpstr>Arial</vt:lpstr>
      <vt:lpstr>Phosphate Inline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Escalante Garcia, Hernan</dc:creator>
  <cp:lastModifiedBy>Escalante Garcia, Hernan</cp:lastModifiedBy>
  <cp:revision>22</cp:revision>
  <dcterms:created xsi:type="dcterms:W3CDTF">2025-10-07T19:13:51Z</dcterms:created>
  <dcterms:modified xsi:type="dcterms:W3CDTF">2025-10-09T15:38:11Z</dcterms:modified>
</cp:coreProperties>
</file>